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3"/>
  </p:notesMasterIdLst>
  <p:sldIdLst>
    <p:sldId id="290" r:id="rId2"/>
  </p:sldIdLst>
  <p:sldSz cx="9144000" cy="6858000" type="screen4x3"/>
  <p:notesSz cx="6858000" cy="9144000"/>
  <p:embeddedFontLst>
    <p:embeddedFont>
      <p:font typeface="Gill Sans" panose="020B0502020104020203" pitchFamily="34" charset="-79"/>
      <p:regular r:id="rId4"/>
      <p:bold r:id="rId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7"/>
    <p:restoredTop sz="89888"/>
  </p:normalViewPr>
  <p:slideViewPr>
    <p:cSldViewPr snapToGrid="0">
      <p:cViewPr varScale="1">
        <p:scale>
          <a:sx n="106" d="100"/>
          <a:sy n="106" d="100"/>
        </p:scale>
        <p:origin x="167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54e3777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954e3777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12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124901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20125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 advClick="0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124901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Gill Sans"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0125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Char char="●"/>
              <a:defRPr sz="20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●"/>
              <a:defRPr sz="1600">
                <a:latin typeface="Gill Sans"/>
                <a:ea typeface="Gill Sans"/>
                <a:cs typeface="Gill Sans"/>
                <a:sym typeface="Gill San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Gill Sans"/>
              <a:buChar char="○"/>
              <a:defRPr sz="1600">
                <a:latin typeface="Gill Sans"/>
                <a:ea typeface="Gill Sans"/>
                <a:cs typeface="Gill Sans"/>
                <a:sym typeface="Gill San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Gill Sans"/>
              <a:buChar char="■"/>
              <a:defRPr sz="16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</p:sldLayoutIdLst>
  <p:transition spd="med" advClick="0" advTm="1000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tiff"/><Relationship Id="rId5" Type="http://schemas.openxmlformats.org/officeDocument/2006/relationships/image" Target="../media/image4.jpg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4" Type="http://schemas.openxmlformats.org/officeDocument/2006/relationships/image" Target="../media/image3.jpg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92;p34"/>
          <p:cNvSpPr txBox="1">
            <a:spLocks noGrp="1"/>
          </p:cNvSpPr>
          <p:nvPr>
            <p:ph type="title"/>
          </p:nvPr>
        </p:nvSpPr>
        <p:spPr>
          <a:xfrm>
            <a:off x="310719" y="1340527"/>
            <a:ext cx="8520600" cy="719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This livestreaming session brought to you by:</a:t>
            </a:r>
            <a:endParaRPr sz="2800" b="1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B719D9B-5611-0E4B-8DCF-FE3AE0CED124}"/>
              </a:ext>
            </a:extLst>
          </p:cNvPr>
          <p:cNvSpPr txBox="1"/>
          <p:nvPr/>
        </p:nvSpPr>
        <p:spPr>
          <a:xfrm>
            <a:off x="1444803" y="3996581"/>
            <a:ext cx="1544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Marc Oriol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6AFE65B3-ED04-2D45-ACA1-E045F2F0D8B2}"/>
              </a:ext>
            </a:extLst>
          </p:cNvPr>
          <p:cNvSpPr txBox="1"/>
          <p:nvPr/>
        </p:nvSpPr>
        <p:spPr>
          <a:xfrm>
            <a:off x="1448823" y="3059156"/>
            <a:ext cx="156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Oscar Dieste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DC223F43-58CF-6D43-AD0C-01391F645E51}"/>
              </a:ext>
            </a:extLst>
          </p:cNvPr>
          <p:cNvSpPr txBox="1"/>
          <p:nvPr/>
        </p:nvSpPr>
        <p:spPr>
          <a:xfrm>
            <a:off x="1448823" y="2225270"/>
            <a:ext cx="148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Silvia </a:t>
            </a:r>
            <a:r>
              <a:rPr lang="en-US" sz="1200" dirty="0" err="1"/>
              <a:t>Abrahão</a:t>
            </a:r>
            <a:endParaRPr lang="en-US" sz="1200" dirty="0"/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81BC0C4E-7FA5-EE45-92CC-3C52F9FB3F9C}"/>
              </a:ext>
            </a:extLst>
          </p:cNvPr>
          <p:cNvSpPr txBox="1"/>
          <p:nvPr/>
        </p:nvSpPr>
        <p:spPr>
          <a:xfrm>
            <a:off x="1448428" y="4985137"/>
            <a:ext cx="1564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Pilar Rodríguez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8423BFA7-5523-AB44-A3E0-ABEF75A4FAB7}"/>
              </a:ext>
            </a:extLst>
          </p:cNvPr>
          <p:cNvSpPr txBox="1"/>
          <p:nvPr/>
        </p:nvSpPr>
        <p:spPr>
          <a:xfrm>
            <a:off x="4365699" y="2163863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Claudia Ayala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E249D644-6B62-F849-A9F1-61EDCB7B3E28}"/>
              </a:ext>
            </a:extLst>
          </p:cNvPr>
          <p:cNvSpPr txBox="1"/>
          <p:nvPr/>
        </p:nvSpPr>
        <p:spPr>
          <a:xfrm>
            <a:off x="4365699" y="3077799"/>
            <a:ext cx="16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Rodrigo Fonseca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DDDF19F8-8B65-EE45-B8E0-587C6BE9692E}"/>
              </a:ext>
            </a:extLst>
          </p:cNvPr>
          <p:cNvSpPr txBox="1"/>
          <p:nvPr/>
        </p:nvSpPr>
        <p:spPr>
          <a:xfrm>
            <a:off x="4365699" y="5007416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Sergio Segura</a:t>
            </a:r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94BF1F3F-11DD-694A-96D4-2ED882DA07A3}"/>
              </a:ext>
            </a:extLst>
          </p:cNvPr>
          <p:cNvSpPr txBox="1"/>
          <p:nvPr/>
        </p:nvSpPr>
        <p:spPr>
          <a:xfrm>
            <a:off x="7343772" y="2151699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Carolin</a:t>
            </a:r>
            <a:r>
              <a:rPr lang="en-US" sz="1200" dirty="0"/>
              <a:t> Brandt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86B9E592-28BC-464F-9A1C-D1E99DCC03C3}"/>
              </a:ext>
            </a:extLst>
          </p:cNvPr>
          <p:cNvSpPr txBox="1"/>
          <p:nvPr/>
        </p:nvSpPr>
        <p:spPr>
          <a:xfrm>
            <a:off x="7268817" y="3096346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Mehdi </a:t>
            </a:r>
            <a:r>
              <a:rPr lang="en-US" sz="1200" dirty="0" err="1"/>
              <a:t>Keshani</a:t>
            </a:r>
            <a:endParaRPr lang="en-US" sz="1200" dirty="0"/>
          </a:p>
          <a:p>
            <a:r>
              <a:rPr lang="en-US" sz="1200" dirty="0"/>
              <a:t>OBS Streamer</a:t>
            </a:r>
          </a:p>
        </p:txBody>
      </p:sp>
      <p:sp>
        <p:nvSpPr>
          <p:cNvPr id="13" name="TextBox 40">
            <a:extLst>
              <a:ext uri="{FF2B5EF4-FFF2-40B4-BE49-F238E27FC236}">
                <a16:creationId xmlns:a16="http://schemas.microsoft.com/office/drawing/2014/main" id="{BC57E4C3-EEAC-BA4D-984E-79121B09620B}"/>
              </a:ext>
            </a:extLst>
          </p:cNvPr>
          <p:cNvSpPr txBox="1"/>
          <p:nvPr/>
        </p:nvSpPr>
        <p:spPr>
          <a:xfrm>
            <a:off x="4351489" y="3991735"/>
            <a:ext cx="155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Ignacio </a:t>
            </a:r>
            <a:r>
              <a:rPr lang="en-US" sz="1200" dirty="0" err="1"/>
              <a:t>Panach</a:t>
            </a:r>
            <a:endParaRPr lang="en-US" sz="1200" dirty="0"/>
          </a:p>
          <a:p>
            <a:r>
              <a:rPr lang="en-US" sz="1200" dirty="0" err="1"/>
              <a:t>Zoomer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15" name="Picture 4" descr="Sebastian Proksch">
            <a:extLst>
              <a:ext uri="{FF2B5EF4-FFF2-40B4-BE49-F238E27FC236}">
                <a16:creationId xmlns:a16="http://schemas.microsoft.com/office/drawing/2014/main" id="{0A5A85ED-F10E-8441-B687-0503E244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318" y="5728615"/>
            <a:ext cx="864000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0">
            <a:extLst>
              <a:ext uri="{FF2B5EF4-FFF2-40B4-BE49-F238E27FC236}">
                <a16:creationId xmlns:a16="http://schemas.microsoft.com/office/drawing/2014/main" id="{5B29C7D4-9B06-8A4D-9C15-BFA84780C7E5}"/>
              </a:ext>
            </a:extLst>
          </p:cNvPr>
          <p:cNvSpPr txBox="1"/>
          <p:nvPr/>
        </p:nvSpPr>
        <p:spPr>
          <a:xfrm>
            <a:off x="7268817" y="3996582"/>
            <a:ext cx="161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Amir Mir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7B21A43F-AE71-454B-AABF-40B372975F43}"/>
              </a:ext>
            </a:extLst>
          </p:cNvPr>
          <p:cNvSpPr txBox="1"/>
          <p:nvPr/>
        </p:nvSpPr>
        <p:spPr>
          <a:xfrm>
            <a:off x="7289478" y="4989719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Maliheh</a:t>
            </a:r>
            <a:r>
              <a:rPr lang="en-US" sz="1200" dirty="0"/>
              <a:t> Izadi</a:t>
            </a:r>
          </a:p>
          <a:p>
            <a:r>
              <a:rPr lang="en-US" sz="1200" dirty="0"/>
              <a:t>OBS Streamer</a:t>
            </a:r>
          </a:p>
        </p:txBody>
      </p:sp>
      <p:sp>
        <p:nvSpPr>
          <p:cNvPr id="36" name="TextBox 31">
            <a:extLst>
              <a:ext uri="{FF2B5EF4-FFF2-40B4-BE49-F238E27FC236}">
                <a16:creationId xmlns:a16="http://schemas.microsoft.com/office/drawing/2014/main" id="{5313B30D-89E5-ED4A-A8EB-DFAAB27DF30F}"/>
              </a:ext>
            </a:extLst>
          </p:cNvPr>
          <p:cNvSpPr txBox="1"/>
          <p:nvPr/>
        </p:nvSpPr>
        <p:spPr>
          <a:xfrm>
            <a:off x="7235186" y="5933626"/>
            <a:ext cx="172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Sebastian </a:t>
            </a:r>
            <a:r>
              <a:rPr lang="en-US" sz="1200" dirty="0" err="1"/>
              <a:t>Proksch</a:t>
            </a:r>
            <a:endParaRPr lang="en-US" sz="1200" dirty="0"/>
          </a:p>
          <a:p>
            <a:r>
              <a:rPr lang="en-US" sz="1200" dirty="0"/>
              <a:t>OBS Streamer</a:t>
            </a:r>
          </a:p>
        </p:txBody>
      </p:sp>
      <p:pic>
        <p:nvPicPr>
          <p:cNvPr id="41" name="Grafik 40" descr="Ein Bild, das Person, Kleidung, drinnen, Halstuch enthält.&#10;&#10;Automatisch generierte Beschreibung">
            <a:extLst>
              <a:ext uri="{FF2B5EF4-FFF2-40B4-BE49-F238E27FC236}">
                <a16:creationId xmlns:a16="http://schemas.microsoft.com/office/drawing/2014/main" id="{5AA8E113-49D4-D64B-B220-1400EF454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318" y="4783970"/>
            <a:ext cx="864000" cy="864000"/>
          </a:xfrm>
          <a:prstGeom prst="rect">
            <a:avLst/>
          </a:prstGeom>
        </p:spPr>
      </p:pic>
      <p:pic>
        <p:nvPicPr>
          <p:cNvPr id="43" name="Grafik 42" descr="Ein Bild, das draußen, Person, Mann, Gras enthält.&#10;&#10;Automatisch generierte Beschreibung">
            <a:extLst>
              <a:ext uri="{FF2B5EF4-FFF2-40B4-BE49-F238E27FC236}">
                <a16:creationId xmlns:a16="http://schemas.microsoft.com/office/drawing/2014/main" id="{5EBA0F16-86B1-6145-B1A1-CE69DE804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318" y="3839324"/>
            <a:ext cx="864000" cy="864000"/>
          </a:xfrm>
          <a:prstGeom prst="rect">
            <a:avLst/>
          </a:prstGeom>
        </p:spPr>
      </p:pic>
      <p:pic>
        <p:nvPicPr>
          <p:cNvPr id="45" name="Grafik 44" descr="Ein Bild, das Person, Schlips, Mann, Hemd enthält.&#10;&#10;Automatisch generierte Beschreibung">
            <a:extLst>
              <a:ext uri="{FF2B5EF4-FFF2-40B4-BE49-F238E27FC236}">
                <a16:creationId xmlns:a16="http://schemas.microsoft.com/office/drawing/2014/main" id="{984BC272-AC65-8947-9C80-1296D5973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819" y="2895680"/>
            <a:ext cx="862998" cy="862998"/>
          </a:xfrm>
          <a:prstGeom prst="rect">
            <a:avLst/>
          </a:prstGeom>
        </p:spPr>
      </p:pic>
      <p:pic>
        <p:nvPicPr>
          <p:cNvPr id="49" name="Grafik 48" descr="Ein Bild, das Person, Frau, Kleidung, tragen enthält.&#10;&#10;Automatisch generierte Beschreibung">
            <a:extLst>
              <a:ext uri="{FF2B5EF4-FFF2-40B4-BE49-F238E27FC236}">
                <a16:creationId xmlns:a16="http://schemas.microsoft.com/office/drawing/2014/main" id="{EDC1A340-3C52-CA4A-84E5-1C88925A2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5318" y="1950030"/>
            <a:ext cx="864000" cy="8650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C7BE34-3245-2145-B723-4332FFDD6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370" y="1946920"/>
            <a:ext cx="864001" cy="864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728A41-1815-9D45-BA5E-B673D0870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8103" y="2888477"/>
            <a:ext cx="864001" cy="8640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C3724E-3219-8249-A5AB-1E8618BA5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497" y="3836234"/>
            <a:ext cx="862998" cy="8629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9D4DC4-D923-6E40-A221-A359305FD3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702" y="4749117"/>
            <a:ext cx="879734" cy="8797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CE1C0C-CF8B-0B44-A4E1-D50462FE76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2369" y="4793232"/>
            <a:ext cx="879735" cy="8797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157389-7528-1943-8C3E-1D26C27B45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702" y="1954828"/>
            <a:ext cx="879734" cy="8797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6A0C12-6648-AB42-9E33-20AC60776C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8336" y="3836233"/>
            <a:ext cx="862999" cy="8629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EC6F332-CEB0-794E-B9CE-A5C9EE6001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75684" y="5835772"/>
            <a:ext cx="862999" cy="862999"/>
          </a:xfrm>
          <a:prstGeom prst="rect">
            <a:avLst/>
          </a:prstGeom>
        </p:spPr>
      </p:pic>
      <p:sp>
        <p:nvSpPr>
          <p:cNvPr id="37" name="TextBox 24">
            <a:extLst>
              <a:ext uri="{FF2B5EF4-FFF2-40B4-BE49-F238E27FC236}">
                <a16:creationId xmlns:a16="http://schemas.microsoft.com/office/drawing/2014/main" id="{919F23D6-187F-5C4F-BD79-118FA99DD03F}"/>
              </a:ext>
            </a:extLst>
          </p:cNvPr>
          <p:cNvSpPr txBox="1"/>
          <p:nvPr/>
        </p:nvSpPr>
        <p:spPr>
          <a:xfrm>
            <a:off x="2866442" y="6029719"/>
            <a:ext cx="155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Martín </a:t>
            </a:r>
            <a:r>
              <a:rPr lang="en-US" sz="1200" dirty="0" err="1"/>
              <a:t>Solari</a:t>
            </a:r>
            <a:endParaRPr lang="en-US" sz="1200" dirty="0"/>
          </a:p>
          <a:p>
            <a:r>
              <a:rPr lang="en-US" sz="1200" dirty="0" err="1"/>
              <a:t>Zoomer</a:t>
            </a:r>
            <a:endParaRPr lang="en-US" sz="1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BCD623-191F-944A-BBB3-EFB00936AF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6497" y="2913378"/>
            <a:ext cx="862998" cy="86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8677"/>
      </p:ext>
    </p:extLst>
  </p:cSld>
  <p:clrMapOvr>
    <a:masterClrMapping/>
  </p:clrMapOvr>
  <p:transition spd="med" advClick="0" advTm="10000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55</Words>
  <Application>Microsoft Macintosh PowerPoint</Application>
  <PresentationFormat>On-screen Show (4:3)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Gill Sans</vt:lpstr>
      <vt:lpstr>Simple Light</vt:lpstr>
      <vt:lpstr>This livestreaming session brought to you by: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ICSE 2020</dc:title>
  <cp:lastModifiedBy>oscar.dieste@upm.es</cp:lastModifiedBy>
  <cp:revision>27</cp:revision>
  <dcterms:modified xsi:type="dcterms:W3CDTF">2020-07-06T12:52:20Z</dcterms:modified>
</cp:coreProperties>
</file>